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6" autoAdjust="0"/>
    <p:restoredTop sz="94660"/>
  </p:normalViewPr>
  <p:slideViewPr>
    <p:cSldViewPr snapToGrid="0">
      <p:cViewPr varScale="1">
        <p:scale>
          <a:sx n="72" d="100"/>
          <a:sy n="72" d="100"/>
        </p:scale>
        <p:origin x="447" y="3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F7F996-A877-4A92-A479-207A6E36C723}" type="datetimeFigureOut">
              <a:rPr lang="en-US" smtClean="0"/>
              <a:t>3/2/2015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72DF90-4254-454F-A3EE-B49A5EED74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93441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F7F996-A877-4A92-A479-207A6E36C723}" type="datetimeFigureOut">
              <a:rPr lang="en-US" smtClean="0"/>
              <a:t>3/2/2015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72DF90-4254-454F-A3EE-B49A5EED74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38907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F7F996-A877-4A92-A479-207A6E36C723}" type="datetimeFigureOut">
              <a:rPr lang="en-US" smtClean="0"/>
              <a:t>3/2/2015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72DF90-4254-454F-A3EE-B49A5EED74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04501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F7F996-A877-4A92-A479-207A6E36C723}" type="datetimeFigureOut">
              <a:rPr lang="en-US" smtClean="0"/>
              <a:t>3/2/2015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72DF90-4254-454F-A3EE-B49A5EED74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0102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F7F996-A877-4A92-A479-207A6E36C723}" type="datetimeFigureOut">
              <a:rPr lang="en-US" smtClean="0"/>
              <a:t>3/2/2015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72DF90-4254-454F-A3EE-B49A5EED74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51761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F7F996-A877-4A92-A479-207A6E36C723}" type="datetimeFigureOut">
              <a:rPr lang="en-US" smtClean="0"/>
              <a:t>3/2/2015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72DF90-4254-454F-A3EE-B49A5EED74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31039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F7F996-A877-4A92-A479-207A6E36C723}" type="datetimeFigureOut">
              <a:rPr lang="en-US" smtClean="0"/>
              <a:t>3/2/2015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72DF90-4254-454F-A3EE-B49A5EED74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15280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F7F996-A877-4A92-A479-207A6E36C723}" type="datetimeFigureOut">
              <a:rPr lang="en-US" smtClean="0"/>
              <a:t>3/2/2015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72DF90-4254-454F-A3EE-B49A5EED74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50588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F7F996-A877-4A92-A479-207A6E36C723}" type="datetimeFigureOut">
              <a:rPr lang="en-US" smtClean="0"/>
              <a:t>3/2/2015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72DF90-4254-454F-A3EE-B49A5EED74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97987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F7F996-A877-4A92-A479-207A6E36C723}" type="datetimeFigureOut">
              <a:rPr lang="en-US" smtClean="0"/>
              <a:t>3/2/2015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72DF90-4254-454F-A3EE-B49A5EED74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10625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F7F996-A877-4A92-A479-207A6E36C723}" type="datetimeFigureOut">
              <a:rPr lang="en-US" smtClean="0"/>
              <a:t>3/2/2015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72DF90-4254-454F-A3EE-B49A5EED74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833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F7F996-A877-4A92-A479-207A6E36C723}" type="datetimeFigureOut">
              <a:rPr lang="en-US" smtClean="0"/>
              <a:t>3/2/2015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72DF90-4254-454F-A3EE-B49A5EED74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22196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32599" y="2665964"/>
            <a:ext cx="10091396" cy="333937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/>
          <a:srcRect t="19167" b="27672"/>
          <a:stretch/>
        </p:blipFill>
        <p:spPr>
          <a:xfrm>
            <a:off x="1590261" y="1152939"/>
            <a:ext cx="9197009" cy="11595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806199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Bronwyn White</dc:creator>
  <cp:lastModifiedBy>Bronwyn White</cp:lastModifiedBy>
  <cp:revision>1</cp:revision>
  <dcterms:created xsi:type="dcterms:W3CDTF">2015-03-02T10:14:05Z</dcterms:created>
  <dcterms:modified xsi:type="dcterms:W3CDTF">2015-03-02T10:14:36Z</dcterms:modified>
</cp:coreProperties>
</file>