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2" d="100"/>
          <a:sy n="72" d="100"/>
        </p:scale>
        <p:origin x="447" y="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3441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8907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4501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10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51761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3103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52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5058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7987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10625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33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F7F996-A877-4A92-A479-207A6E36C723}" type="datetimeFigureOut">
              <a:rPr lang="en-US" smtClean="0"/>
              <a:t>3/2/2015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2DF90-4254-454F-A3EE-B49A5EED7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2196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2599" y="2665964"/>
            <a:ext cx="10091396" cy="3339379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 rotWithShape="1">
          <a:blip r:embed="rId3"/>
          <a:srcRect t="19167" b="27672"/>
          <a:stretch/>
        </p:blipFill>
        <p:spPr>
          <a:xfrm>
            <a:off x="1590261" y="1152939"/>
            <a:ext cx="9197009" cy="11595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080619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Bronwyn White</dc:creator>
  <cp:lastModifiedBy>Bronwyn White</cp:lastModifiedBy>
  <cp:revision>1</cp:revision>
  <dcterms:created xsi:type="dcterms:W3CDTF">2015-03-02T10:14:05Z</dcterms:created>
  <dcterms:modified xsi:type="dcterms:W3CDTF">2015-03-02T10:14:36Z</dcterms:modified>
</cp:coreProperties>
</file>

<file path=docProps/thumbnail.jpeg>
</file>